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Rubik" pitchFamily="2" charset="-79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A8"/>
    <a:srgbClr val="4D4F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1"/>
    <p:restoredTop sz="96197"/>
  </p:normalViewPr>
  <p:slideViewPr>
    <p:cSldViewPr snapToGrid="0" snapToObjects="1" showGuides="1">
      <p:cViewPr varScale="1">
        <p:scale>
          <a:sx n="115" d="100"/>
          <a:sy n="115" d="100"/>
        </p:scale>
        <p:origin x="8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B007-739F-CB47-B29E-3AEE0D71B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5E1A2-BA39-7C4B-8699-4E56586C2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9A34B-2376-2343-BD4B-6CCF7986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EF61B-C3E3-EB4B-A48D-5265010B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7F18B-5E49-F647-B5BE-CB96D552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4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5880-9D65-3447-B636-201F2480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FDD23-7FEE-3E4F-94DA-BE09BA807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92B5C-F0A7-A64B-84DD-728B4086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49F7-35AE-AF48-B121-AB259823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5BED8-2E51-B34D-9FAE-630690C6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D157E-99E4-E943-BEBF-C053A48A6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8A2B1-9AE5-DD4E-96F3-A657E3A4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D340E-A324-5844-9080-879AB8AE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A9A62-3C0B-7D49-A517-DB2261AD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81291-A256-CD4E-8530-D1228F93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958D-CB7E-E547-A6E9-CE9A02B2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883BB-5C00-6042-B8FF-5B66E7F2B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B79A0-E23C-BD47-B73A-752B70BE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C3A69-0388-BF44-8560-3BD958F5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F9017-A6B3-F94B-A054-47B4FA31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C90C-3BFC-B041-87F6-DADAE921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F05A-D115-B34A-9F31-9C2C74399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0BDB7-C8AD-8C42-8E7F-6E61F8A1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A1267-EBB5-6B4B-A61D-688B0DDC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AC9D-B345-254B-97C8-E3F5B5E5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B3DE-F5CB-4949-BAA4-34141806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86E4D-C01A-1845-B57E-14B4AA02F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83307-BB08-7C46-93A9-526AEF260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96B2D-E6B4-EE4C-99F6-9D03C288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254F3-753F-244E-9406-151E346D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F43A4-B996-F542-A4AC-76379ED0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BA91-C504-AF46-84AD-71FA5056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19B57-3A60-5B45-9F43-BB33EE0FE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3A58E-6DC5-0149-B117-2324C118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F8907-C084-3F4A-90E9-DCA4FA536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6F1C1-F327-C048-80F4-348C66990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7BAE24-A735-2446-9610-23DEF807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AE573-1375-4F48-B358-9E15ACCF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F9C73-1014-9C47-AD73-8E4553C9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B711-A254-9942-904C-69ACC3CE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1A57A-215E-9B48-AD54-E074B4BA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5836C-EFFE-5642-85F4-12E2874D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90A07-1870-224E-AC9C-FF37816D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958A1-60FE-4440-B59E-F7C4EC84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C5764-4B17-C44F-BB57-730FD96D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00A23-57C2-784F-9445-D4A573A5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1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4020-3705-9941-A5FB-A71B802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038F0-2405-864D-BC4C-4E0D713D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D05C8-E1B7-7A41-8DF8-C132A1A1A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37640-9A84-3645-A481-90C366F0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B68F0-CA58-7F41-BBED-5AB25A1B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90344-4E8D-1348-91AB-D0B53C30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BE1D-A4AC-8548-A87A-629941E0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74503-80B1-8941-ACBC-7362036EE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28FB4-FE30-B24C-812F-EBAF9AB34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A00B9-F667-1748-B859-EE571470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E449-68AA-8540-B6B3-5FAFBCED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F7BE-05A8-F148-BB78-644F8B2C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2A413-F81C-5544-94AF-E0E46F06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676E5-BA23-4347-8264-E1865097F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30C1-34B5-8A48-A83A-5648B4F8E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C9EA-0280-A942-B119-E2EC74E902A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F6F4-F35B-A14A-86DC-2ED8B2EFB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7976A-0C1D-EE4C-9F47-A58A442B5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2911-9D0F-F147-B63D-9F40C92C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DE96629A-363D-CD47-9E4B-2F652683E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28" cy="685799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>
                <a:extLst>
                  <a:ext uri="{FF2B5EF4-FFF2-40B4-BE49-F238E27FC236}">
                    <a16:creationId xmlns:a16="http://schemas.microsoft.com/office/drawing/2014/main" id="{0BD4DB7C-3513-7743-AA86-0AB2EDB61CF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93102530"/>
                  </p:ext>
                </p:extLst>
              </p:nvPr>
            </p:nvGraphicFramePr>
            <p:xfrm>
              <a:off x="2832454" y="378118"/>
              <a:ext cx="5360635" cy="578730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360635" cy="5787303"/>
                    </a:xfrm>
                    <a:prstGeom prst="rect">
                      <a:avLst/>
                    </a:prstGeom>
                  </am3d:spPr>
                  <am3d:camera>
                    <am3d:pos x="0" y="0" z="566510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00" d="1000000"/>
                    <am3d:preTrans dx="-82563" dy="-6000000" dz="-1806486"/>
                    <am3d:scale>
                      <am3d:sx n="1000000" d="1000000"/>
                      <am3d:sy n="1000000" d="1000000"/>
                      <am3d:sz n="1000000" d="1000000"/>
                    </am3d:scale>
                    <am3d:rot ax="3961749" ay="650441" az="1375497"/>
                    <am3d:postTrans dx="0" dy="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>
                <a:extLst>
                  <a:ext uri="{FF2B5EF4-FFF2-40B4-BE49-F238E27FC236}">
                    <a16:creationId xmlns:a16="http://schemas.microsoft.com/office/drawing/2014/main" id="{0BD4DB7C-3513-7743-AA86-0AB2EDB61C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2454" y="378118"/>
                <a:ext cx="5360635" cy="578730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CEEC6F-6C18-5B46-A884-0C5F3598ECB5}"/>
              </a:ext>
            </a:extLst>
          </p:cNvPr>
          <p:cNvSpPr txBox="1"/>
          <p:nvPr/>
        </p:nvSpPr>
        <p:spPr>
          <a:xfrm>
            <a:off x="0" y="-1"/>
            <a:ext cx="3267635" cy="6857999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wrap="square" lIns="180000" tIns="180000" rIns="180000" bIns="180000" rtlCol="0">
            <a:noAutofit/>
          </a:bodyPr>
          <a:lstStyle/>
          <a:p>
            <a:r>
              <a:rPr lang="en-US" sz="3000" b="1" dirty="0">
                <a:solidFill>
                  <a:srgbClr val="00ADA8"/>
                </a:solidFill>
                <a:latin typeface="Rubik" pitchFamily="2" charset="-79"/>
                <a:cs typeface="Rubik" pitchFamily="2" charset="-79"/>
              </a:rPr>
              <a:t>Adding 3D models in PowerPoint</a:t>
            </a:r>
          </a:p>
          <a:p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To add a 3D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</a:t>
            </a:r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Insert</a:t>
            </a: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 in the top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</a:t>
            </a:r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3D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and drag the arrow icon on the </a:t>
            </a:r>
            <a:r>
              <a:rPr lang="en-US" sz="1500" dirty="0" err="1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centre</a:t>
            </a: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 of your 3D model to adjust the angle</a:t>
            </a:r>
            <a:b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</a:br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To animate the 3D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</a:t>
            </a:r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Animations</a:t>
            </a: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 in the top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Choose a 3D animation (the yellow icons) to preview</a:t>
            </a:r>
          </a:p>
          <a:p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To delete the Makers Empire 3D logo: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on the 3D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“Delete” on your keyboard</a:t>
            </a:r>
          </a:p>
          <a:p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Delete these instructions when you’re ready</a:t>
            </a:r>
          </a:p>
        </p:txBody>
      </p:sp>
    </p:spTree>
    <p:extLst>
      <p:ext uri="{BB962C8B-B14F-4D97-AF65-F5344CB8AC3E}">
        <p14:creationId xmlns:p14="http://schemas.microsoft.com/office/powerpoint/2010/main" val="37104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colorful, ocean floor&#10;&#10;Description automatically generated">
            <a:extLst>
              <a:ext uri="{FF2B5EF4-FFF2-40B4-BE49-F238E27FC236}">
                <a16:creationId xmlns:a16="http://schemas.microsoft.com/office/drawing/2014/main" id="{3167A64A-ACC0-5F4D-BDCE-39A284D6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>
                <a:extLst>
                  <a:ext uri="{FF2B5EF4-FFF2-40B4-BE49-F238E27FC236}">
                    <a16:creationId xmlns:a16="http://schemas.microsoft.com/office/drawing/2014/main" id="{0BD4DB7C-3513-7743-AA86-0AB2EDB61CF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9484201"/>
                  </p:ext>
                </p:extLst>
              </p:nvPr>
            </p:nvGraphicFramePr>
            <p:xfrm>
              <a:off x="3563732" y="319787"/>
              <a:ext cx="5360635" cy="578730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360635" cy="5787303"/>
                    </a:xfrm>
                    <a:prstGeom prst="rect">
                      <a:avLst/>
                    </a:prstGeom>
                  </am3d:spPr>
                  <am3d:camera>
                    <am3d:pos x="0" y="0" z="566510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00" d="1000000"/>
                    <am3d:preTrans dx="-82563" dy="-6000000" dz="-1806486"/>
                    <am3d:scale>
                      <am3d:sx n="1000000" d="1000000"/>
                      <am3d:sy n="1000000" d="1000000"/>
                      <am3d:sz n="1000000" d="1000000"/>
                    </am3d:scale>
                    <am3d:rot ax="4715037" ay="-405716" az="-1815225"/>
                    <am3d:postTrans dx="0" dy="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>
                <a:extLst>
                  <a:ext uri="{FF2B5EF4-FFF2-40B4-BE49-F238E27FC236}">
                    <a16:creationId xmlns:a16="http://schemas.microsoft.com/office/drawing/2014/main" id="{0BD4DB7C-3513-7743-AA86-0AB2EDB61C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3732" y="319787"/>
                <a:ext cx="5360635" cy="578730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CEEC6F-6C18-5B46-A884-0C5F3598ECB5}"/>
              </a:ext>
            </a:extLst>
          </p:cNvPr>
          <p:cNvSpPr txBox="1"/>
          <p:nvPr/>
        </p:nvSpPr>
        <p:spPr>
          <a:xfrm>
            <a:off x="0" y="-1"/>
            <a:ext cx="3267635" cy="6857999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wrap="square" lIns="180000" tIns="180000" rIns="180000" bIns="180000" rtlCol="0">
            <a:noAutofit/>
          </a:bodyPr>
          <a:lstStyle/>
          <a:p>
            <a:r>
              <a:rPr lang="en-US" sz="3000" b="1" dirty="0">
                <a:solidFill>
                  <a:srgbClr val="00ADA8"/>
                </a:solidFill>
                <a:latin typeface="Rubik" pitchFamily="2" charset="-79"/>
                <a:cs typeface="Rubik" pitchFamily="2" charset="-79"/>
              </a:rPr>
              <a:t>Adding 3D models in PowerPoint</a:t>
            </a:r>
          </a:p>
          <a:p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To add a 3D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</a:t>
            </a:r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Insert</a:t>
            </a: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 in the top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</a:t>
            </a:r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3D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and drag the arrow icon on the </a:t>
            </a:r>
            <a:r>
              <a:rPr lang="en-US" sz="1500" dirty="0" err="1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centre</a:t>
            </a: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 of your 3D model to adjust the angle</a:t>
            </a:r>
            <a:b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</a:br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To animate the 3D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</a:t>
            </a:r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Animations</a:t>
            </a: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 in the top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Choose a 3D animation (the yellow icons) to preview</a:t>
            </a:r>
          </a:p>
          <a:p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To delete the Makers Empire 3D logo: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on the 3D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“Delete” on your keyboard</a:t>
            </a:r>
          </a:p>
          <a:p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Delete these instructions when you’re ready</a:t>
            </a:r>
          </a:p>
        </p:txBody>
      </p:sp>
    </p:spTree>
    <p:extLst>
      <p:ext uri="{BB962C8B-B14F-4D97-AF65-F5344CB8AC3E}">
        <p14:creationId xmlns:p14="http://schemas.microsoft.com/office/powerpoint/2010/main" val="36553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lorful&#10;&#10;Description automatically generated">
            <a:extLst>
              <a:ext uri="{FF2B5EF4-FFF2-40B4-BE49-F238E27FC236}">
                <a16:creationId xmlns:a16="http://schemas.microsoft.com/office/drawing/2014/main" id="{A75D1152-8395-444E-A1BD-98BED2BE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80230" cy="685799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>
                <a:extLst>
                  <a:ext uri="{FF2B5EF4-FFF2-40B4-BE49-F238E27FC236}">
                    <a16:creationId xmlns:a16="http://schemas.microsoft.com/office/drawing/2014/main" id="{0BD4DB7C-3513-7743-AA86-0AB2EDB61CF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537955"/>
                  </p:ext>
                </p:extLst>
              </p:nvPr>
            </p:nvGraphicFramePr>
            <p:xfrm>
              <a:off x="3442709" y="681794"/>
              <a:ext cx="5360635" cy="578730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360635" cy="5787303"/>
                    </a:xfrm>
                    <a:prstGeom prst="rect">
                      <a:avLst/>
                    </a:prstGeom>
                    <a:effectLst/>
                  </am3d:spPr>
                  <am3d:camera>
                    <am3d:pos x="0" y="0" z="566510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00" d="1000000"/>
                    <am3d:preTrans dx="-82563" dy="-6000000" dz="-1806486"/>
                    <am3d:scale>
                      <am3d:sx n="1000000" d="1000000"/>
                      <am3d:sy n="1000000" d="1000000"/>
                      <am3d:sz n="1000000" d="1000000"/>
                    </am3d:scale>
                    <am3d:rot ax="4707838" ay="6775" az="32721"/>
                    <am3d:postTrans dx="0" dy="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>
                <a:extLst>
                  <a:ext uri="{FF2B5EF4-FFF2-40B4-BE49-F238E27FC236}">
                    <a16:creationId xmlns:a16="http://schemas.microsoft.com/office/drawing/2014/main" id="{0BD4DB7C-3513-7743-AA86-0AB2EDB61C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709" y="681794"/>
                <a:ext cx="5360635" cy="5787303"/>
              </a:xfrm>
              <a:prstGeom prst="rect">
                <a:avLst/>
              </a:prstGeom>
              <a:effectLst/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CEEC6F-6C18-5B46-A884-0C5F3598ECB5}"/>
              </a:ext>
            </a:extLst>
          </p:cNvPr>
          <p:cNvSpPr txBox="1"/>
          <p:nvPr/>
        </p:nvSpPr>
        <p:spPr>
          <a:xfrm>
            <a:off x="0" y="-1"/>
            <a:ext cx="3267635" cy="6857999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wrap="square" lIns="180000" tIns="180000" rIns="180000" bIns="180000" rtlCol="0">
            <a:noAutofit/>
          </a:bodyPr>
          <a:lstStyle/>
          <a:p>
            <a:r>
              <a:rPr lang="en-US" sz="3000" b="1" dirty="0">
                <a:solidFill>
                  <a:srgbClr val="00ADA8"/>
                </a:solidFill>
                <a:latin typeface="Rubik" pitchFamily="2" charset="-79"/>
                <a:cs typeface="Rubik" pitchFamily="2" charset="-79"/>
              </a:rPr>
              <a:t>Adding 3D models in PowerPoint</a:t>
            </a:r>
          </a:p>
          <a:p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To add a 3D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</a:t>
            </a:r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Insert</a:t>
            </a: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 in the top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</a:t>
            </a:r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3D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and drag the arrow icon on the </a:t>
            </a:r>
            <a:r>
              <a:rPr lang="en-US" sz="1500" dirty="0" err="1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centre</a:t>
            </a: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 of your 3D model to adjust the angle</a:t>
            </a:r>
            <a:b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</a:br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To animate the 3D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</a:t>
            </a:r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Animations</a:t>
            </a: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 in the top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Choose a 3D animation (the yellow icons) to preview</a:t>
            </a:r>
          </a:p>
          <a:p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b="1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To delete the Makers Empire 3D logo: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on the 3D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Click “Delete” on your keyboard</a:t>
            </a:r>
          </a:p>
          <a:p>
            <a:endParaRPr lang="en-US" sz="1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1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Delete these instructions when you’re ready</a:t>
            </a:r>
          </a:p>
        </p:txBody>
      </p:sp>
    </p:spTree>
    <p:extLst>
      <p:ext uri="{BB962C8B-B14F-4D97-AF65-F5344CB8AC3E}">
        <p14:creationId xmlns:p14="http://schemas.microsoft.com/office/powerpoint/2010/main" val="34721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261</Words>
  <Application>Microsoft Macintosh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Rubik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stuckey</dc:creator>
  <cp:lastModifiedBy>christina soong</cp:lastModifiedBy>
  <cp:revision>12</cp:revision>
  <dcterms:created xsi:type="dcterms:W3CDTF">2021-04-29T00:19:15Z</dcterms:created>
  <dcterms:modified xsi:type="dcterms:W3CDTF">2021-06-30T06:13:54Z</dcterms:modified>
</cp:coreProperties>
</file>